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04040"/>
    <a:srgbClr val="224261"/>
    <a:srgbClr val="4883BE"/>
    <a:srgbClr val="FCCCC8"/>
    <a:srgbClr val="004BA8"/>
    <a:srgbClr val="FFFDB5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84E1B2-D299-4B67-A764-D75F8CEB682F}" v="3" dt="2023-10-29T17:03:17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8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u Reinikainen" userId="e86151d7-b336-4786-8371-0f2703de33ac" providerId="ADAL" clId="{5084E1B2-D299-4B67-A764-D75F8CEB682F}"/>
    <pc:docChg chg="undo custSel addSld modSld sldOrd">
      <pc:chgData name="Taru Reinikainen" userId="e86151d7-b336-4786-8371-0f2703de33ac" providerId="ADAL" clId="{5084E1B2-D299-4B67-A764-D75F8CEB682F}" dt="2023-10-29T17:03:22.494" v="829" actId="20577"/>
      <pc:docMkLst>
        <pc:docMk/>
      </pc:docMkLst>
      <pc:sldChg chg="modSp mod">
        <pc:chgData name="Taru Reinikainen" userId="e86151d7-b336-4786-8371-0f2703de33ac" providerId="ADAL" clId="{5084E1B2-D299-4B67-A764-D75F8CEB682F}" dt="2023-10-29T13:27:58.527" v="0" actId="20577"/>
        <pc:sldMkLst>
          <pc:docMk/>
          <pc:sldMk cId="500591509" sldId="771"/>
        </pc:sldMkLst>
        <pc:spChg chg="mod">
          <ac:chgData name="Taru Reinikainen" userId="e86151d7-b336-4786-8371-0f2703de33ac" providerId="ADAL" clId="{5084E1B2-D299-4B67-A764-D75F8CEB682F}" dt="2023-10-29T13:27:58.527" v="0" actId="20577"/>
          <ac:spMkLst>
            <pc:docMk/>
            <pc:sldMk cId="500591509" sldId="771"/>
            <ac:spMk id="8" creationId="{CCDB12F1-819A-46AA-A778-858B4ADA6743}"/>
          </ac:spMkLst>
        </pc:spChg>
      </pc:sldChg>
      <pc:sldChg chg="addSp modSp mod ord">
        <pc:chgData name="Taru Reinikainen" userId="e86151d7-b336-4786-8371-0f2703de33ac" providerId="ADAL" clId="{5084E1B2-D299-4B67-A764-D75F8CEB682F}" dt="2023-10-29T16:55:15.730" v="422"/>
        <pc:sldMkLst>
          <pc:docMk/>
          <pc:sldMk cId="228823497" sldId="775"/>
        </pc:sldMkLst>
        <pc:spChg chg="mod">
          <ac:chgData name="Taru Reinikainen" userId="e86151d7-b336-4786-8371-0f2703de33ac" providerId="ADAL" clId="{5084E1B2-D299-4B67-A764-D75F8CEB682F}" dt="2023-10-29T13:39:27.707" v="267" actId="1076"/>
          <ac:spMkLst>
            <pc:docMk/>
            <pc:sldMk cId="228823497" sldId="775"/>
            <ac:spMk id="17" creationId="{B5D8D2C2-A68A-DC45-B7F8-6B2A906F5A8D}"/>
          </ac:spMkLst>
        </pc:spChg>
        <pc:spChg chg="mod">
          <ac:chgData name="Taru Reinikainen" userId="e86151d7-b336-4786-8371-0f2703de33ac" providerId="ADAL" clId="{5084E1B2-D299-4B67-A764-D75F8CEB682F}" dt="2023-10-29T13:39:59.494" v="268" actId="1076"/>
          <ac:spMkLst>
            <pc:docMk/>
            <pc:sldMk cId="228823497" sldId="775"/>
            <ac:spMk id="19" creationId="{5D5FDB06-370E-231C-B719-603836FC0738}"/>
          </ac:spMkLst>
        </pc:spChg>
        <pc:picChg chg="add mod">
          <ac:chgData name="Taru Reinikainen" userId="e86151d7-b336-4786-8371-0f2703de33ac" providerId="ADAL" clId="{5084E1B2-D299-4B67-A764-D75F8CEB682F}" dt="2023-10-29T13:39:20.008" v="265" actId="1076"/>
          <ac:picMkLst>
            <pc:docMk/>
            <pc:sldMk cId="228823497" sldId="775"/>
            <ac:picMk id="3" creationId="{C879C638-DB4E-A36C-9A82-7C5983ACE12B}"/>
          </ac:picMkLst>
        </pc:picChg>
      </pc:sldChg>
      <pc:sldChg chg="addSp modSp new mod ord">
        <pc:chgData name="Taru Reinikainen" userId="e86151d7-b336-4786-8371-0f2703de33ac" providerId="ADAL" clId="{5084E1B2-D299-4B67-A764-D75F8CEB682F}" dt="2023-10-29T17:03:22.494" v="829" actId="20577"/>
        <pc:sldMkLst>
          <pc:docMk/>
          <pc:sldMk cId="4185465856" sldId="776"/>
        </pc:sldMkLst>
        <pc:spChg chg="mod">
          <ac:chgData name="Taru Reinikainen" userId="e86151d7-b336-4786-8371-0f2703de33ac" providerId="ADAL" clId="{5084E1B2-D299-4B67-A764-D75F8CEB682F}" dt="2023-10-29T17:02:51.231" v="828" actId="20577"/>
          <ac:spMkLst>
            <pc:docMk/>
            <pc:sldMk cId="4185465856" sldId="776"/>
            <ac:spMk id="2" creationId="{B459D9E5-F320-AD7B-D915-DD47C1DA215C}"/>
          </ac:spMkLst>
        </pc:spChg>
        <pc:spChg chg="mod">
          <ac:chgData name="Taru Reinikainen" userId="e86151d7-b336-4786-8371-0f2703de33ac" providerId="ADAL" clId="{5084E1B2-D299-4B67-A764-D75F8CEB682F}" dt="2023-10-29T17:03:22.494" v="829" actId="20577"/>
          <ac:spMkLst>
            <pc:docMk/>
            <pc:sldMk cId="4185465856" sldId="776"/>
            <ac:spMk id="5" creationId="{9208BFB4-1904-282E-F6C8-62A7CF7AFB09}"/>
          </ac:spMkLst>
        </pc:spChg>
        <pc:picChg chg="add mod">
          <ac:chgData name="Taru Reinikainen" userId="e86151d7-b336-4786-8371-0f2703de33ac" providerId="ADAL" clId="{5084E1B2-D299-4B67-A764-D75F8CEB682F}" dt="2023-10-29T13:31:58.258" v="258"/>
          <ac:picMkLst>
            <pc:docMk/>
            <pc:sldMk cId="4185465856" sldId="776"/>
            <ac:picMk id="7" creationId="{64E61F08-B7D3-6EC3-EB8F-FE3FE842C8C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5C7C6601B152C4F98BB5687C98F5DF0" ma:contentTypeVersion="14" ma:contentTypeDescription="Luo uusi asiakirja." ma:contentTypeScope="" ma:versionID="2b0b32a4a0cfcfc7025cb7b926868e5d">
  <xsd:schema xmlns:xsd="http://www.w3.org/2001/XMLSchema" xmlns:xs="http://www.w3.org/2001/XMLSchema" xmlns:p="http://schemas.microsoft.com/office/2006/metadata/properties" xmlns:ns3="289362cb-ae83-4781-9168-bcbdaaf5af52" xmlns:ns4="baafd9cf-0926-4ae8-9c92-e5f14f6894f6" targetNamespace="http://schemas.microsoft.com/office/2006/metadata/properties" ma:root="true" ma:fieldsID="1faae49a5fe41133d0c8203442d68f5f" ns3:_="" ns4:_="">
    <xsd:import namespace="289362cb-ae83-4781-9168-bcbdaaf5af52"/>
    <xsd:import namespace="baafd9cf-0926-4ae8-9c92-e5f14f6894f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9362cb-ae83-4781-9168-bcbdaaf5af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afd9cf-0926-4ae8-9c92-e5f14f6894f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E92978-2E40-4638-BD37-BE1D8B999E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0456FE-2BBD-4286-B362-56032475D5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9362cb-ae83-4781-9168-bcbdaaf5af52"/>
    <ds:schemaRef ds:uri="baafd9cf-0926-4ae8-9c92-e5f14f689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651D6B-B51A-4B7A-B926-6FA876DF994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{7CA80188-0CA1-496A-8992-C462419E42E2}tf56160789_win32</Template>
  <TotalTime>9360</TotalTime>
  <Words>501</Words>
  <Application>Microsoft Office PowerPoint</Application>
  <PresentationFormat>Laajakuva</PresentationFormat>
  <Paragraphs>121</Paragraphs>
  <Slides>9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9</vt:i4>
      </vt:variant>
    </vt:vector>
  </HeadingPairs>
  <TitlesOfParts>
    <vt:vector size="17" baseType="lpstr">
      <vt:lpstr>Arial</vt:lpstr>
      <vt:lpstr>Calibri</vt:lpstr>
      <vt:lpstr>Tahoma</vt:lpstr>
      <vt:lpstr>KETE_NEW</vt:lpstr>
      <vt:lpstr>1_KETE_NEW</vt:lpstr>
      <vt:lpstr>2_KETE_NEW</vt:lpstr>
      <vt:lpstr>3_KETE_NEW</vt:lpstr>
      <vt:lpstr>4_KETE_NEW</vt:lpstr>
      <vt:lpstr>Tulevaisuuden osaajapula  on yhteinen huoli  Kemianteollisuuden oppisopimusmalli laboranteille</vt:lpstr>
      <vt:lpstr>Mitä oppisopimusmalli tarkoittaa?</vt:lpstr>
      <vt:lpstr>Tavoite: Kasvatetaan koulutus- ja oppisopimusten määrää nuorten työntekijöiden keskuudessa</vt:lpstr>
      <vt:lpstr>Edellytykset hakeutua alle 20-vuotiaiden kemianteollisuuden laboranttiopiskelijoiden oppisopimusmalliin</vt:lpstr>
      <vt:lpstr>PowerPoint-esitys</vt:lpstr>
      <vt:lpstr>Oppisopimusopiskelijan palkka perustuu opintojen edistymiseen</vt:lpstr>
      <vt:lpstr>Oppisopimusoppilaan kouluttamisesta maksettava palkkio – koskee ainoastaan nuorten oppisopimusmallia (alle 20-vuotias)</vt:lpstr>
      <vt:lpstr>Oppisopimusmalliin hakeminen</vt:lpstr>
      <vt:lpstr>Lisätietoja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Työehtosopimus</dc:title>
  <dc:creator>Mari Tuomaala</dc:creator>
  <cp:lastModifiedBy>Hyyryläinen Hanna</cp:lastModifiedBy>
  <cp:revision>123</cp:revision>
  <dcterms:created xsi:type="dcterms:W3CDTF">2022-01-17T08:27:26Z</dcterms:created>
  <dcterms:modified xsi:type="dcterms:W3CDTF">2023-12-15T12:42:56Z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0x010100E5C7C6601B152C4F98BB5687C98F5DF0</vt:lpwstr>
  </property>
</Properties>
</file>